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Knewave" charset="1" panose="02000806000000020004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Quicksand" charset="1" panose="00000500000000000000"/>
      <p:regular r:id="rId13"/>
    </p:embeddedFont>
    <p:embeddedFont>
      <p:font typeface="Quicksand Bold" charset="1" panose="00000800000000000000"/>
      <p:regular r:id="rId14"/>
    </p:embeddedFont>
    <p:embeddedFont>
      <p:font typeface="Quicksand Italics" charset="1" panose="02070303000000060000"/>
      <p:regular r:id="rId15"/>
    </p:embeddedFont>
    <p:embeddedFont>
      <p:font typeface="Quicksand Bold Italics" charset="1" panose="00000000000000000000"/>
      <p:regular r:id="rId16"/>
    </p:embeddedFont>
    <p:embeddedFont>
      <p:font typeface="Open Sans Light" charset="1" panose="020B0306030504020204"/>
      <p:regular r:id="rId17"/>
    </p:embeddedFont>
    <p:embeddedFont>
      <p:font typeface="Open Sans Light Bold" charset="1" panose="020B08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Light Bold Italics" charset="1" panose="020B0806030504020204"/>
      <p:regular r:id="rId20"/>
    </p:embeddedFont>
    <p:embeddedFont>
      <p:font typeface="Open Sans Extra Bold" charset="1" panose="020B0906030804020204"/>
      <p:regular r:id="rId21"/>
    </p:embeddedFont>
    <p:embeddedFont>
      <p:font typeface="Open Sans Extra Bold Italics" charset="1" panose="020B09060308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4207" t="8271" r="3295" b="356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861114"/>
            <a:ext cx="8397186" cy="83971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63209" y="1705434"/>
            <a:ext cx="2432432" cy="343806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869373" y="2399552"/>
            <a:ext cx="5352508" cy="2660155"/>
            <a:chOff x="0" y="0"/>
            <a:chExt cx="7136677" cy="35468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140390" y="2832537"/>
              <a:ext cx="2855896" cy="30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7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2875"/>
              <a:ext cx="7136677" cy="272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19"/>
                </a:lnSpc>
              </a:pPr>
              <a:r>
                <a:rPr lang="en-US" sz="7719">
                  <a:solidFill>
                    <a:srgbClr val="000000"/>
                  </a:solidFill>
                  <a:latin typeface="Knewave"/>
                </a:rPr>
                <a:t>ILHA DO TOP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66398" y="3192048"/>
              <a:ext cx="5603881" cy="35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8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28203" y="1565322"/>
            <a:ext cx="11853592" cy="4328615"/>
            <a:chOff x="0" y="0"/>
            <a:chExt cx="15804790" cy="57714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23850"/>
              <a:ext cx="15804790" cy="3144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09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97254" y="4175553"/>
              <a:ext cx="12410281" cy="1595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32"/>
                </a:lnSpc>
              </a:pPr>
              <a:r>
                <a:rPr lang="en-US" sz="3451" spc="69">
                  <a:solidFill>
                    <a:srgbClr val="000000"/>
                  </a:solidFill>
                  <a:latin typeface="Quicksand"/>
                </a:rPr>
                <a:t>A ilha definitiva </a:t>
              </a:r>
            </a:p>
            <a:p>
              <a:pPr algn="ctr">
                <a:lnSpc>
                  <a:spcPts val="4832"/>
                </a:lnSpc>
              </a:pPr>
              <a:r>
                <a:rPr lang="en-US" sz="3451" spc="69">
                  <a:solidFill>
                    <a:srgbClr val="000000"/>
                  </a:solidFill>
                  <a:latin typeface="Quicksand"/>
                </a:rPr>
                <a:t>para os náufragos da toplane!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73316" y="7838888"/>
            <a:ext cx="5050554" cy="111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 spc="252">
                <a:solidFill>
                  <a:srgbClr val="000000"/>
                </a:solidFill>
                <a:latin typeface="Quicksand"/>
              </a:rPr>
              <a:t>JOÃO HENRIQUE LIMA</a:t>
            </a:r>
          </a:p>
          <a:p>
            <a:pPr algn="ctr">
              <a:lnSpc>
                <a:spcPts val="441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860" t="3018" r="1315" b="1523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3232" y="2400300"/>
            <a:ext cx="8647463" cy="76945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937377" y="3074400"/>
            <a:ext cx="6985746" cy="634631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242667" y="180975"/>
            <a:ext cx="1180266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Knewave"/>
              </a:rPr>
              <a:t>Fluxograma de Suporte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684" t="2684" r="4003" b="40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5997"/>
            <a:ext cx="12118869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90C18"/>
                </a:solidFill>
                <a:latin typeface="Open Sans Extra Bold"/>
              </a:rPr>
              <a:t>Considerações e Agradecimentos Finais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684" t="2684" r="4003" b="40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5997"/>
            <a:ext cx="12118869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90C18"/>
                </a:solidFill>
                <a:latin typeface="Open Sans Extra Bold"/>
              </a:rPr>
              <a:t>Considerações e Agradecimentos Finais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947861" y="6516036"/>
            <a:ext cx="4223147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E2522"/>
                </a:solidFill>
                <a:latin typeface="Open Sans Light Bold"/>
              </a:rPr>
              <a:t>Próximas Features?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684" t="2684" r="4003" b="40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5997"/>
            <a:ext cx="12118869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90C18"/>
                </a:solidFill>
                <a:latin typeface="Open Sans Extra Bold"/>
              </a:rPr>
              <a:t>Considerações e Agradecimentos Finais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40974" y="6516036"/>
            <a:ext cx="2036921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E2522"/>
                </a:solidFill>
                <a:latin typeface="Open Sans Light Bold"/>
              </a:rPr>
              <a:t>Desafios?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684" t="2684" r="4003" b="40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55997"/>
            <a:ext cx="12118869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90C18"/>
                </a:solidFill>
                <a:latin typeface="Open Sans Extra Bold"/>
              </a:rPr>
              <a:t>Considerações e Agradecimentos Finais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06540" y="6516036"/>
            <a:ext cx="2505789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1E2522"/>
                </a:solidFill>
                <a:latin typeface="Open Sans Light Bold"/>
              </a:rPr>
              <a:t>Dedicatória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684" t="2684" r="4003" b="4003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63692" y="180975"/>
            <a:ext cx="12118869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90C18"/>
                </a:solidFill>
                <a:latin typeface="Open Sans Extra Bold"/>
              </a:rPr>
              <a:t>Obrigado!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4526" y="217922"/>
            <a:ext cx="1677872" cy="2371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457" t="20155" r="15025" b="933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176424">
            <a:off x="892514" y="5551760"/>
            <a:ext cx="7227365" cy="43944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10176424">
            <a:off x="12081298" y="4801384"/>
            <a:ext cx="4947257" cy="300810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79695" y="1957319"/>
            <a:ext cx="5150486" cy="51504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179695" y="2194723"/>
            <a:ext cx="5120602" cy="51206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592224" y="7107805"/>
            <a:ext cx="3827945" cy="183355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743580" y="5836482"/>
            <a:ext cx="1622693" cy="127132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472343" y="362794"/>
            <a:ext cx="7343313" cy="143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6"/>
              </a:lnSpc>
            </a:pPr>
            <a:r>
              <a:rPr lang="en-US" sz="5526">
                <a:solidFill>
                  <a:srgbClr val="1E2522"/>
                </a:solidFill>
                <a:latin typeface="Knewave"/>
              </a:rPr>
              <a:t>PRIMEIRO...</a:t>
            </a:r>
          </a:p>
          <a:p>
            <a:pPr algn="ctr">
              <a:lnSpc>
                <a:spcPts val="5526"/>
              </a:lnSpc>
            </a:pPr>
            <a:r>
              <a:rPr lang="en-US" sz="5526">
                <a:solidFill>
                  <a:srgbClr val="1E2522"/>
                </a:solidFill>
                <a:latin typeface="Knewave"/>
              </a:rPr>
              <a:t>ALGUMAS EXPLICAÇÕES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4584" y="8849051"/>
            <a:ext cx="6016001" cy="94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7006">
                <a:solidFill>
                  <a:srgbClr val="1E2522"/>
                </a:solidFill>
                <a:latin typeface="Knewave"/>
              </a:rPr>
              <a:t>LOL?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50554" y="4345774"/>
            <a:ext cx="6016001" cy="94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7006">
                <a:solidFill>
                  <a:srgbClr val="1E2522"/>
                </a:solidFill>
                <a:latin typeface="Knewave"/>
              </a:rPr>
              <a:t>TOP?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328" t="1897" r="1827" b="1971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47744" y="3292266"/>
            <a:ext cx="8965575" cy="4126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2417" y="3927154"/>
            <a:ext cx="9174875" cy="46541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694177" y="224215"/>
            <a:ext cx="8899646" cy="242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Agora... </a:t>
            </a:r>
          </a:p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O que é a ilha do top?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8776" y="4237918"/>
            <a:ext cx="6923538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FFFFFF"/>
                </a:solidFill>
                <a:latin typeface="Montserrat Classic Bold"/>
              </a:rPr>
              <a:t>PRIMEIRAMENTE</a:t>
            </a:r>
          </a:p>
          <a:p>
            <a:pPr algn="ctr">
              <a:lnSpc>
                <a:spcPts val="4900"/>
              </a:lnSpc>
            </a:pPr>
            <a:r>
              <a:rPr lang="en-US" sz="100" spc="9">
                <a:solidFill>
                  <a:srgbClr val="FFFFFF"/>
                </a:solidFill>
                <a:latin typeface="Montserrat Classic"/>
              </a:rPr>
              <a:t>- A ilha é </a:t>
            </a:r>
            <a:r>
              <a:rPr lang="en-US" sz="100" spc="9">
                <a:solidFill>
                  <a:srgbClr val="FFFFFF"/>
                </a:solidFill>
                <a:latin typeface="Montserrat Classic Bold"/>
              </a:rPr>
              <a:t>uma</a:t>
            </a:r>
          </a:p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FFFFFF"/>
                </a:solidFill>
                <a:latin typeface="Montserrat Classic Bold"/>
              </a:rPr>
              <a:t>"</a:t>
            </a:r>
            <a:r>
              <a:rPr lang="en-US" sz="100" spc="9">
                <a:solidFill>
                  <a:srgbClr val="FFFFFF"/>
                </a:solidFill>
                <a:latin typeface="Montserrat Classic Bold"/>
              </a:rPr>
              <a:t>Social network"</a:t>
            </a:r>
          </a:p>
          <a:p>
            <a:pPr algn="ctr">
              <a:lnSpc>
                <a:spcPts val="4900"/>
              </a:lnSpc>
            </a:pPr>
            <a:r>
              <a:rPr lang="en-US" sz="100" spc="9">
                <a:solidFill>
                  <a:srgbClr val="FFFFFF"/>
                </a:solidFill>
                <a:latin typeface="Montserrat Classic Bold"/>
              </a:rPr>
              <a:t>voltada para os jogadores</a:t>
            </a:r>
          </a:p>
          <a:p>
            <a:pPr algn="ctr">
              <a:lnSpc>
                <a:spcPts val="4900"/>
              </a:lnSpc>
            </a:pPr>
            <a:r>
              <a:rPr lang="en-US" sz="100" spc="9">
                <a:solidFill>
                  <a:srgbClr val="FFFFFF"/>
                </a:solidFill>
                <a:latin typeface="Montserrat Classic Bold"/>
              </a:rPr>
              <a:t>da rota topo</a:t>
            </a:r>
            <a:r>
              <a:rPr lang="en-US" sz="100" spc="9">
                <a:solidFill>
                  <a:srgbClr val="FFFFFF"/>
                </a:solidFill>
                <a:latin typeface="Montserrat Classic"/>
              </a:rPr>
              <a:t> de League </a:t>
            </a:r>
          </a:p>
          <a:p>
            <a:pPr algn="ctr">
              <a:lnSpc>
                <a:spcPts val="4900"/>
              </a:lnSpc>
            </a:pPr>
            <a:r>
              <a:rPr lang="en-US" sz="100" spc="9">
                <a:solidFill>
                  <a:srgbClr val="FFFFFF"/>
                </a:solidFill>
                <a:latin typeface="Montserrat Classic"/>
              </a:rPr>
              <a:t>of Legends no Brasil.</a:t>
            </a:r>
          </a:p>
          <a:p>
            <a:pPr algn="ctr">
              <a:lnSpc>
                <a:spcPts val="49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328" t="1897" r="1827" b="1971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75113" y="4605223"/>
            <a:ext cx="6549686" cy="15763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640611" y="6630172"/>
            <a:ext cx="7618689" cy="15730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2417" y="3927154"/>
            <a:ext cx="9486417" cy="48122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94177" y="224215"/>
            <a:ext cx="8899646" cy="242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Agora... </a:t>
            </a:r>
          </a:p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O que é a ilha do top?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2783" y="4123454"/>
            <a:ext cx="8022788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350">
                <a:solidFill>
                  <a:srgbClr val="FFFFFF"/>
                </a:solidFill>
                <a:latin typeface="Montserrat Classic Bold"/>
              </a:rPr>
              <a:t>Entretanto</a:t>
            </a:r>
          </a:p>
          <a:p>
            <a:pPr algn="ctr">
              <a:lnSpc>
                <a:spcPts val="4899"/>
              </a:lnSpc>
            </a:pPr>
            <a:r>
              <a:rPr lang="en-US" sz="100" spc="9">
                <a:solidFill>
                  <a:srgbClr val="FFFFFF"/>
                </a:solidFill>
                <a:latin typeface="Montserrat Classic"/>
              </a:rPr>
              <a:t>- É também um "hub" para</a:t>
            </a:r>
          </a:p>
          <a:p>
            <a:pPr algn="ctr">
              <a:lnSpc>
                <a:spcPts val="4899"/>
              </a:lnSpc>
            </a:pPr>
            <a:r>
              <a:rPr lang="en-US" sz="3499" spc="349">
                <a:solidFill>
                  <a:srgbClr val="FFFFFF"/>
                </a:solidFill>
                <a:latin typeface="Montserrat Classic"/>
              </a:rPr>
              <a:t>esse mesmo público alvo,</a:t>
            </a:r>
          </a:p>
          <a:p>
            <a:pPr algn="ctr">
              <a:lnSpc>
                <a:spcPts val="4899"/>
              </a:lnSpc>
            </a:pPr>
            <a:r>
              <a:rPr lang="en-US" sz="3499" spc="349">
                <a:solidFill>
                  <a:srgbClr val="FFFFFF"/>
                </a:solidFill>
                <a:latin typeface="Montserrat Classic"/>
              </a:rPr>
              <a:t>incluindo estatísticas, notícias</a:t>
            </a:r>
          </a:p>
          <a:p>
            <a:pPr algn="ctr">
              <a:lnSpc>
                <a:spcPts val="4899"/>
              </a:lnSpc>
            </a:pPr>
            <a:r>
              <a:rPr lang="en-US" sz="3499" spc="349">
                <a:solidFill>
                  <a:srgbClr val="FFFFFF"/>
                </a:solidFill>
                <a:latin typeface="Montserrat Classic"/>
              </a:rPr>
              <a:t>dentro e fora do site. Além da</a:t>
            </a:r>
          </a:p>
          <a:p>
            <a:pPr algn="ctr">
              <a:lnSpc>
                <a:spcPts val="4899"/>
              </a:lnSpc>
            </a:pPr>
            <a:r>
              <a:rPr lang="en-US" sz="3499" spc="349">
                <a:solidFill>
                  <a:srgbClr val="FFFFFF"/>
                </a:solidFill>
                <a:latin typeface="Montserrat Classic"/>
              </a:rPr>
              <a:t>integração característica de</a:t>
            </a:r>
          </a:p>
          <a:p>
            <a:pPr algn="ctr">
              <a:lnSpc>
                <a:spcPts val="4900"/>
              </a:lnSpc>
            </a:pPr>
            <a:r>
              <a:rPr lang="en-US" sz="3499" spc="349">
                <a:solidFill>
                  <a:srgbClr val="FFFFFF"/>
                </a:solidFill>
                <a:latin typeface="Montserrat Classic"/>
              </a:rPr>
              <a:t> uma rede.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328" t="1897" r="1827" b="1971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88384" y="1953586"/>
            <a:ext cx="13111233" cy="730471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17102" y="224215"/>
            <a:ext cx="1453796" cy="119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HLD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328" t="1897" r="1827" b="1971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106793" y="1635359"/>
            <a:ext cx="13769113" cy="76229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70456" y="224215"/>
            <a:ext cx="1347087" cy="119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</a:pPr>
            <a:r>
              <a:rPr lang="en-US" sz="6941">
                <a:solidFill>
                  <a:srgbClr val="000000"/>
                </a:solidFill>
                <a:latin typeface="Knewave"/>
              </a:rPr>
              <a:t>LLD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455" y="1919696"/>
            <a:ext cx="14466783" cy="73386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37851" y="2991113"/>
            <a:ext cx="12725872" cy="460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0E0E0E"/>
                </a:solidFill>
                <a:latin typeface="Knewave"/>
              </a:rPr>
              <a:t>Despertou o seu top-laner</a:t>
            </a:r>
          </a:p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0E0E0E"/>
                </a:solidFill>
                <a:latin typeface="Knewave"/>
              </a:rPr>
              <a:t>interior?</a:t>
            </a:r>
          </a:p>
          <a:p>
            <a:pPr algn="ctr">
              <a:lnSpc>
                <a:spcPts val="4909"/>
              </a:lnSpc>
            </a:pPr>
            <a:r>
              <a:rPr lang="en-US" sz="3506">
                <a:solidFill>
                  <a:srgbClr val="0E0E0E"/>
                </a:solidFill>
                <a:latin typeface="Knewave"/>
              </a:rPr>
              <a:t>Ótimo! </a:t>
            </a:r>
          </a:p>
          <a:p>
            <a:pPr algn="ctr">
              <a:lnSpc>
                <a:spcPts val="11046"/>
              </a:lnSpc>
            </a:pPr>
            <a:r>
              <a:rPr lang="en-US" sz="7890">
                <a:solidFill>
                  <a:srgbClr val="0E0E0E"/>
                </a:solidFill>
                <a:latin typeface="Knewave"/>
              </a:rPr>
              <a:t>Então vamos conferir a ilha</a:t>
            </a:r>
          </a:p>
          <a:p>
            <a:pPr algn="ctr">
              <a:lnSpc>
                <a:spcPts val="11046"/>
              </a:lnSpc>
            </a:pPr>
            <a:r>
              <a:rPr lang="en-US" sz="7890">
                <a:solidFill>
                  <a:srgbClr val="0E0E0E"/>
                </a:solidFill>
                <a:latin typeface="Knewave"/>
              </a:rPr>
              <a:t>de perto!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860" t="3018" r="1315" b="1523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16591" y="3246174"/>
            <a:ext cx="10254819" cy="579620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574857" y="866775"/>
            <a:ext cx="913828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Knewave"/>
              </a:rPr>
              <a:t>Modelagem Lógica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860" t="3018" r="1315" b="15234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2667" y="866775"/>
            <a:ext cx="1180266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Knewave"/>
              </a:rPr>
              <a:t>Fluxograma de Suporte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464737" y="3347293"/>
            <a:ext cx="3358527" cy="59110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DAEgnuGmB6k</dc:identifier>
  <dcterms:modified xsi:type="dcterms:W3CDTF">2011-08-01T06:04:30Z</dcterms:modified>
  <cp:revision>1</cp:revision>
  <dc:title>Apresentação - Ilha do top</dc:title>
</cp:coreProperties>
</file>